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7" r:id="rId8"/>
    <p:sldId id="261" r:id="rId9"/>
    <p:sldId id="266" r:id="rId10"/>
    <p:sldId id="263" r:id="rId11"/>
    <p:sldId id="268" r:id="rId12"/>
    <p:sldId id="264" r:id="rId13"/>
    <p:sldId id="271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0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0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odegymdanang/CGDN-Java-InterviewQuestion?fbclid=IwAR0vwGa-1CWOiJXGTOKcRlFiNOs0QKyct6Rgt09UpoQWLpBm1pA9MG6XuG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webstorm/download/other.html" TargetMode="External"/><Relationship Id="rId2" Type="http://schemas.openxmlformats.org/officeDocument/2006/relationships/hyperlink" Target="https://www.youtube.com/watch?v=b_dkO0jM1Ks&amp;list=PL9yu4ScFhKGzTqgxasGRwX8eDY_DhMc1H&amp;index=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461E3-DC59-4FFF-B92C-8A61E3D25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647" y="4410108"/>
            <a:ext cx="3220181" cy="775494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Bootcamp </a:t>
            </a:r>
          </a:p>
          <a:p>
            <a:r>
              <a:rPr lang="en-US"/>
              <a:t>Preparation 2.0</a:t>
            </a:r>
          </a:p>
          <a:p>
            <a:endParaRPr lang="en-US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Tuân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kỷ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vi-V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ờ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ghế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dọn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ởng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5AED-C478-404D-9D37-6A83921FD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Tuân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kỷ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46464-4CDF-4EB2-9105-7FF3E181B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marR="0" algn="just">
              <a:spcBef>
                <a:spcPts val="0"/>
              </a:spcBef>
              <a:spcAft>
                <a:spcPts val="0"/>
              </a:spcAft>
            </a:pP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 tại có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nhiều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Học viên vẫn chưa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nắm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rõ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quy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định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nghỉ, đi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Do đó Trung tâm thông báo lại về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quy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định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nghỉ, đi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như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sau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</a:t>
            </a:r>
            <a:endParaRPr lang="en-US" sz="25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effectLst/>
                <a:latin typeface="Symbol" panose="05050102010706020507" pitchFamily="18" charset="2"/>
                <a:ea typeface="Calibri" panose="020F0502020204030204" pitchFamily="34" charset="0"/>
              </a:rPr>
              <a:t>·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    1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sáng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hoặc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1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chiều= 0,25 (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có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xin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muộn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; không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xin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nếu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sau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30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phút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không có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mặt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sẽ điểm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không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không được update lại)</a:t>
            </a:r>
            <a:endParaRPr lang="en-US" sz="25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effectLst/>
                <a:latin typeface="Symbol" panose="05050102010706020507" pitchFamily="18" charset="2"/>
                <a:ea typeface="Calibri" panose="020F0502020204030204" pitchFamily="34" charset="0"/>
              </a:rPr>
              <a:t>·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     1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có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= 0,5 (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Phải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có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lý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do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chính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đáng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+ có hình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ảnh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chứng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minh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</a:t>
            </a:r>
            <a:endParaRPr lang="en-US" sz="25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R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effectLst/>
                <a:latin typeface="Symbol" panose="05050102010706020507" pitchFamily="18" charset="2"/>
                <a:ea typeface="Calibri" panose="020F0502020204030204" pitchFamily="34" charset="0"/>
              </a:rPr>
              <a:t>·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      1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= 1 (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vắng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1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buổi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không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phép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Giảng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viên sẽ </a:t>
            </a:r>
            <a:r>
              <a:rPr lang="en-US" sz="25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gửi</a:t>
            </a:r>
            <a:r>
              <a:rPr lang="en-US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mail warning)</a:t>
            </a:r>
            <a:endParaRPr lang="en-US" sz="25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863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626C1-A1F8-4410-9750-EA1AEB8B5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Diagram&#10;&#10;Description automatically generated with low confidence">
            <a:extLst>
              <a:ext uri="{FF2B5EF4-FFF2-40B4-BE49-F238E27FC236}">
                <a16:creationId xmlns:a16="http://schemas.microsoft.com/office/drawing/2014/main" id="{B6C2606B-451A-41E5-9FF2-8404A70BC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76" y="1572995"/>
            <a:ext cx="9039648" cy="4799813"/>
          </a:xfrm>
        </p:spPr>
      </p:pic>
    </p:spTree>
    <p:extLst>
      <p:ext uri="{BB962C8B-B14F-4D97-AF65-F5344CB8AC3E}">
        <p14:creationId xmlns:p14="http://schemas.microsoft.com/office/powerpoint/2010/main" val="23762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8h15 </a:t>
            </a: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13h30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https://www.youtube.com/watch?v=sz1tbjc1YPU&amp;list=PL9yu4ScFhKGzTqgxasGRwX8eDY_DhMc1H&amp;index=3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https://www.youtube.com/watch?v=g9eu6itN5Ls&amp;list=PL9yu4ScFhKGw0acoVOsvt-gKDdsNqCysc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9h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check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endParaRPr lang="en-US" sz="2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8h30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Link GitHub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Audit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/>
              <a:t>Check mail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8440-1E68-4EA5-9DD7-6DA81AF3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CaseStudy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B8E17-5165-4060-AA4B-76A6C8D8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Ở module này, case study sẽ được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với bài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(không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làm).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deadline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(check mail)</a:t>
            </a:r>
          </a:p>
        </p:txBody>
      </p:sp>
    </p:spTree>
    <p:extLst>
      <p:ext uri="{BB962C8B-B14F-4D97-AF65-F5344CB8AC3E}">
        <p14:creationId xmlns:p14="http://schemas.microsoft.com/office/powerpoint/2010/main" val="242988912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8715-E579-49C7-B52C-A00E6925C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môi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(Web storm)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3173C-194B-40FE-B86B-DE3319FBC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https://www.youtube.com/watch?v=b_dkO0jM1Ks&amp;list=PL9yu4ScFhKGzTqgxasGRwX8eDY_DhMc1H&amp;index</a:t>
            </a:r>
            <a:r>
              <a:rPr lang="en-US">
                <a:hlinkClick r:id="rId2"/>
              </a:rPr>
              <a:t>=2</a:t>
            </a:r>
            <a:br>
              <a:rPr lang="en-US"/>
            </a:br>
            <a:br>
              <a:rPr lang="en-US"/>
            </a:br>
            <a:r>
              <a:rPr lang="en-US"/>
              <a:t>Link download:</a:t>
            </a:r>
            <a:br>
              <a:rPr lang="en-US"/>
            </a:br>
            <a:r>
              <a:rPr lang="en-US">
                <a:hlinkClick r:id="rId3"/>
              </a:rPr>
              <a:t>https://www.jetbrains.com/webstorm/download/other.html</a:t>
            </a:r>
            <a:br>
              <a:rPr lang="en-US"/>
            </a:br>
            <a:r>
              <a:rPr lang="en-US"/>
              <a:t>Tải bản </a:t>
            </a:r>
            <a:r>
              <a:rPr lang="en-US" b="1" i="0">
                <a:solidFill>
                  <a:srgbClr val="FF0000"/>
                </a:solidFill>
                <a:effectLst/>
                <a:latin typeface="-apple-system"/>
              </a:rPr>
              <a:t>2020.1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300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5678603"/>
              </p:ext>
            </p:extLst>
          </p:nvPr>
        </p:nvGraphicFramePr>
        <p:xfrm>
          <a:off x="816746" y="1843583"/>
          <a:ext cx="10933459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7086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84678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33490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gởi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Tutor.</a:t>
                      </a:r>
                    </a:p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chọn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gởi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1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Retros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5778119"/>
            <a:ext cx="10369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C547-77EB-42C2-A172-8127448B4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ngày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B5379DD-31F2-4EDB-9BF8-004AB63BD0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880" y="1367011"/>
            <a:ext cx="6974813" cy="4866149"/>
          </a:xfrm>
        </p:spPr>
      </p:pic>
    </p:spTree>
    <p:extLst>
      <p:ext uri="{BB962C8B-B14F-4D97-AF65-F5344CB8AC3E}">
        <p14:creationId xmlns:p14="http://schemas.microsoft.com/office/powerpoint/2010/main" val="75624860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814</Words>
  <Application>Microsoft Office PowerPoint</Application>
  <PresentationFormat>Widescreen</PresentationFormat>
  <Paragraphs>86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-apple-system</vt:lpstr>
      <vt:lpstr>Arial</vt:lpstr>
      <vt:lpstr>Calibri</vt:lpstr>
      <vt:lpstr>Century Gothic</vt:lpstr>
      <vt:lpstr>Elephant</vt:lpstr>
      <vt:lpstr>Symbol</vt:lpstr>
      <vt:lpstr>Times New Roman</vt:lpstr>
      <vt:lpstr>Wingdings</vt:lpstr>
      <vt:lpstr>BrushVTI</vt:lpstr>
      <vt:lpstr>Kick-off module 5</vt:lpstr>
      <vt:lpstr>Triển Khai Quy Định học phí và Đào tạo</vt:lpstr>
      <vt:lpstr>Triển khai James</vt:lpstr>
      <vt:lpstr>Triển khai Ken</vt:lpstr>
      <vt:lpstr>Triển khai Audit</vt:lpstr>
      <vt:lpstr>Triển khai CaseStudy</vt:lpstr>
      <vt:lpstr>Cài đặt môi trường (Web storm) </vt:lpstr>
      <vt:lpstr>Lịch hoạt động trong tuần</vt:lpstr>
      <vt:lpstr>Lịch hoạt động trong ngày</vt:lpstr>
      <vt:lpstr>Tuân thủ kỷ luật:</vt:lpstr>
      <vt:lpstr>Tuân thủ kỷ luật: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Trung DC</cp:lastModifiedBy>
  <cp:revision>22</cp:revision>
  <dcterms:created xsi:type="dcterms:W3CDTF">2020-07-13T07:49:19Z</dcterms:created>
  <dcterms:modified xsi:type="dcterms:W3CDTF">2022-05-04T08:48:38Z</dcterms:modified>
</cp:coreProperties>
</file>

<file path=docProps/thumbnail.jpeg>
</file>